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99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43EB11B-05E4-4341-AC89-AFA7A7860834}" type="datetimeFigureOut">
              <a:rPr lang="fr-FR" smtClean="0"/>
              <a:pPr/>
              <a:t>19/10/14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B64DA30-17F3-43B6-8765-BD006A7B895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 descr="20140524_163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368818" cy="5526614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924944"/>
            <a:ext cx="8458200" cy="1470025"/>
          </a:xfrm>
        </p:spPr>
        <p:txBody>
          <a:bodyPr/>
          <a:lstStyle/>
          <a:p>
            <a:r>
              <a:rPr lang="fr-FR" dirty="0" smtClean="0">
                <a:ln cmpd="sng">
                  <a:solidFill>
                    <a:schemeClr val="accent1"/>
                  </a:solidFill>
                </a:ln>
              </a:rPr>
              <a:t>Stage d’entreprise en Irlande </a:t>
            </a:r>
            <a:br>
              <a:rPr lang="fr-FR" dirty="0" smtClean="0">
                <a:ln cmpd="sng">
                  <a:solidFill>
                    <a:schemeClr val="accent1"/>
                  </a:solidFill>
                </a:ln>
              </a:rPr>
            </a:br>
            <a:r>
              <a:rPr lang="fr-FR" sz="2800" b="1" dirty="0" smtClean="0">
                <a:ln cmpd="sng">
                  <a:solidFill>
                    <a:schemeClr val="accent1"/>
                  </a:solidFill>
                </a:ln>
              </a:rPr>
              <a:t>avec le projet ERASMUS</a:t>
            </a:r>
            <a:endParaRPr lang="fr-FR" sz="2800" b="1" dirty="0">
              <a:ln cmpd="sng">
                <a:solidFill>
                  <a:schemeClr val="accent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fr-FR" dirty="0" smtClean="0"/>
              <a:t>Lieu de travail </a:t>
            </a:r>
            <a:endParaRPr lang="fr-FR" dirty="0"/>
          </a:p>
        </p:txBody>
      </p:sp>
      <p:pic>
        <p:nvPicPr>
          <p:cNvPr id="2050" name="Picture 2" descr="C:\Users\Steeven\Desktop\irlande\stage taff\fin de stage\20140625_094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456384" cy="2592288"/>
          </a:xfrm>
          <a:prstGeom prst="rect">
            <a:avLst/>
          </a:prstGeom>
          <a:noFill/>
        </p:spPr>
      </p:pic>
      <p:pic>
        <p:nvPicPr>
          <p:cNvPr id="2051" name="Picture 3" descr="C:\Users\Steeven\Desktop\irlande\stage taff\05 06 2014\20140605_16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1960" y="1916832"/>
            <a:ext cx="5184576" cy="3888432"/>
          </a:xfrm>
          <a:prstGeom prst="rect">
            <a:avLst/>
          </a:prstGeom>
          <a:noFill/>
        </p:spPr>
      </p:pic>
      <p:pic>
        <p:nvPicPr>
          <p:cNvPr id="2052" name="Picture 4" descr="C:\Users\Steeven\Desktop\irlande\stage taff\13 06 2014\20140610_091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76064" y="3280520"/>
            <a:ext cx="287139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fr-FR" dirty="0" smtClean="0"/>
              <a:t>Outil de Travail / Tenu de travail </a:t>
            </a:r>
            <a:endParaRPr lang="fr-FR" dirty="0"/>
          </a:p>
        </p:txBody>
      </p:sp>
      <p:pic>
        <p:nvPicPr>
          <p:cNvPr id="3074" name="Picture 2" descr="C:\Users\Steeven\Desktop\irlande\stage taff\13 06 2014\20140612_09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720" y="2198647"/>
            <a:ext cx="3406651" cy="2554988"/>
          </a:xfrm>
          <a:prstGeom prst="rect">
            <a:avLst/>
          </a:prstGeom>
          <a:noFill/>
        </p:spPr>
      </p:pic>
      <p:pic>
        <p:nvPicPr>
          <p:cNvPr id="3075" name="Picture 3" descr="C:\Users\Steeven\Desktop\irlande\stage taff\03 06 2014\comprésseur semi hermétique chambre froide grossist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3024487" cy="226836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563888" y="4293096"/>
            <a:ext cx="35381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	</a:t>
            </a:r>
          </a:p>
          <a:p>
            <a:r>
              <a:rPr lang="fr-FR" dirty="0" smtClean="0"/>
              <a:t>obligatoire</a:t>
            </a:r>
          </a:p>
          <a:p>
            <a:r>
              <a:rPr lang="fr-FR" dirty="0" smtClean="0"/>
              <a:t>             </a:t>
            </a:r>
          </a:p>
          <a:p>
            <a:r>
              <a:rPr lang="fr-FR" dirty="0" smtClean="0"/>
              <a:t>	  -Chaussure de sécurité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	-Une tenu de travail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fr-FR" dirty="0" smtClean="0"/>
              <a:t>Détente du « Week-end »</a:t>
            </a:r>
            <a:endParaRPr lang="fr-FR" dirty="0"/>
          </a:p>
        </p:txBody>
      </p:sp>
      <p:pic>
        <p:nvPicPr>
          <p:cNvPr id="5122" name="Picture 2" descr="C:\Users\Steeven\Desktop\irlande\Irlande\20140711_195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312368" cy="2484276"/>
          </a:xfrm>
          <a:prstGeom prst="rect">
            <a:avLst/>
          </a:prstGeom>
          <a:noFill/>
        </p:spPr>
      </p:pic>
      <p:pic>
        <p:nvPicPr>
          <p:cNvPr id="5123" name="Picture 3" descr="C:\Users\Steeven\Desktop\irlande\Irlande\20140630_115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3264363" cy="2448272"/>
          </a:xfrm>
          <a:prstGeom prst="rect">
            <a:avLst/>
          </a:prstGeom>
          <a:noFill/>
        </p:spPr>
      </p:pic>
      <p:pic>
        <p:nvPicPr>
          <p:cNvPr id="5125" name="Picture 5" descr="C:\Users\Steeven\Desktop\irlande\Irlande\20140614_131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253136" cy="2439852"/>
          </a:xfrm>
          <a:prstGeom prst="rect">
            <a:avLst/>
          </a:prstGeom>
          <a:noFill/>
        </p:spPr>
      </p:pic>
      <p:pic>
        <p:nvPicPr>
          <p:cNvPr id="5126" name="Picture 6" descr="C:\Users\Steeven\Desktop\irlande\Irlande\20140706_002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6"/>
            <a:ext cx="341987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teeven\Desktop\20140509_172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3960440" cy="3789040"/>
          </a:xfrm>
          <a:prstGeom prst="rect">
            <a:avLst/>
          </a:prstGeom>
          <a:noFill/>
        </p:spPr>
      </p:pic>
      <p:pic>
        <p:nvPicPr>
          <p:cNvPr id="1026" name="Picture 2" descr="C:\Users\Steeven\Desktop\irlande\Irlande\20140509_155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4644" y="2203748"/>
            <a:ext cx="4023520" cy="3017640"/>
          </a:xfrm>
          <a:prstGeom prst="rect">
            <a:avLst/>
          </a:prstGeom>
          <a:noFill/>
        </p:spPr>
      </p:pic>
      <p:pic>
        <p:nvPicPr>
          <p:cNvPr id="2" name="Picture 3" descr="C:\Users\Steeven\Desktop\irlande\Irlande\20140509_171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3927509" cy="23762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27584" y="580526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Paris 17h30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44008" y="587727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Irlande 18h15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052736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Destination aéroport de Cork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even\Desktop\irlande\Irlande\20140510_175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26006" y="1646807"/>
            <a:ext cx="2448270" cy="183620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908720"/>
            <a:ext cx="364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Découverte des régions Irlandaise</a:t>
            </a:r>
            <a:endParaRPr lang="fr-FR" dirty="0"/>
          </a:p>
        </p:txBody>
      </p:sp>
      <p:pic>
        <p:nvPicPr>
          <p:cNvPr id="2051" name="Picture 3" descr="C:\Users\Steeven\Desktop\irel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200259" cy="5144815"/>
          </a:xfrm>
          <a:prstGeom prst="rect">
            <a:avLst/>
          </a:prstGeom>
          <a:noFill/>
        </p:spPr>
      </p:pic>
      <p:sp>
        <p:nvSpPr>
          <p:cNvPr id="7" name="Bouée 6"/>
          <p:cNvSpPr/>
          <p:nvPr/>
        </p:nvSpPr>
        <p:spPr>
          <a:xfrm>
            <a:off x="467544" y="5445224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>
            <a:off x="899592" y="5229200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Bouée 9"/>
          <p:cNvSpPr/>
          <p:nvPr/>
        </p:nvSpPr>
        <p:spPr>
          <a:xfrm>
            <a:off x="1043608" y="5517232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1187624" y="5157192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Bouée 11"/>
          <p:cNvSpPr/>
          <p:nvPr/>
        </p:nvSpPr>
        <p:spPr>
          <a:xfrm>
            <a:off x="1475656" y="4941168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691680" y="4797152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1835696" y="5661248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3491880" y="3861048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3131840" y="4005064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1259632" y="5877272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1521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:Ville découverte </a:t>
            </a:r>
            <a:endParaRPr lang="fr-FR" dirty="0"/>
          </a:p>
        </p:txBody>
      </p:sp>
      <p:sp>
        <p:nvSpPr>
          <p:cNvPr id="19" name="Bouée 18"/>
          <p:cNvSpPr/>
          <p:nvPr/>
        </p:nvSpPr>
        <p:spPr>
          <a:xfrm>
            <a:off x="179512" y="6597352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Steeven\Desktop\irlande\Irlande\20140607_14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55222" y="4452115"/>
            <a:ext cx="2424267" cy="1818201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6876256" y="13407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St Patrick Street</a:t>
            </a:r>
          </a:p>
          <a:p>
            <a:r>
              <a:rPr lang="fr-FR" sz="1600" dirty="0" smtClean="0"/>
              <a:t>(Cork)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860032" y="59492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English market</a:t>
            </a:r>
          </a:p>
          <a:p>
            <a:r>
              <a:rPr lang="fr-FR" sz="1600" dirty="0" smtClean="0"/>
              <a:t>(Marché de Cork)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Région de Kerry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20140612_180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31676" y="2688059"/>
            <a:ext cx="4441627" cy="3331220"/>
          </a:xfrm>
        </p:spPr>
      </p:pic>
      <p:pic>
        <p:nvPicPr>
          <p:cNvPr id="3074" name="Picture 2" descr="C:\Users\Steeven\Desktop\irlande\Irlande\20140611_174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253857" cy="319039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588224" y="5445224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Mont of Peninsula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2" y="6165304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Plage De Tralee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Classe Universel &amp; Sortie Pédagogique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Espace réservé du contenu 5" descr="20140523_131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4224469" cy="3168352"/>
          </a:xfrm>
        </p:spPr>
      </p:pic>
      <p:sp>
        <p:nvSpPr>
          <p:cNvPr id="8" name="ZoneTexte 7"/>
          <p:cNvSpPr txBox="1"/>
          <p:nvPr/>
        </p:nvSpPr>
        <p:spPr>
          <a:xfrm>
            <a:off x="1979712" y="1268760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Classe Universel de ECA: English Cork Académie</a:t>
            </a:r>
            <a:endParaRPr lang="fr-FR" dirty="0"/>
          </a:p>
        </p:txBody>
      </p:sp>
      <p:pic>
        <p:nvPicPr>
          <p:cNvPr id="4098" name="Picture 2" descr="C:\Users\Steeven\Desktop\irlande\Irlande\2\IMG-20140526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809" y="2780928"/>
            <a:ext cx="4731191" cy="280831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0" y="2204864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Cour 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660232" y="5733256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Sortie Organisé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40524_164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456384" cy="2592288"/>
          </a:xfrm>
        </p:spPr>
      </p:pic>
      <p:sp>
        <p:nvSpPr>
          <p:cNvPr id="4" name="ZoneTexte 3"/>
          <p:cNvSpPr txBox="1"/>
          <p:nvPr/>
        </p:nvSpPr>
        <p:spPr>
          <a:xfrm>
            <a:off x="1979712" y="1268760"/>
            <a:ext cx="466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Sortie Pédagogique: English Cork Académie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84482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Musé du Titanic </a:t>
            </a:r>
            <a:endParaRPr lang="fr-FR" dirty="0"/>
          </a:p>
        </p:txBody>
      </p:sp>
      <p:pic>
        <p:nvPicPr>
          <p:cNvPr id="5122" name="Picture 2" descr="C:\Users\Steeven\Desktop\irlande\Irlande\2\20140524_154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2592288" cy="1512168"/>
          </a:xfrm>
          <a:prstGeom prst="rect">
            <a:avLst/>
          </a:prstGeom>
          <a:noFill/>
        </p:spPr>
      </p:pic>
      <p:pic>
        <p:nvPicPr>
          <p:cNvPr id="5123" name="Picture 3" descr="C:\Users\Steeven\Desktop\irlande\Irlande\20140525_122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04864"/>
            <a:ext cx="3636129" cy="272709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004048" y="177281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Cork Butter </a:t>
            </a:r>
            <a:r>
              <a:rPr lang="fr-FR" dirty="0" err="1" smtClean="0"/>
              <a:t>Museum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124" name="Picture 4" descr="C:\Users\Steeven\Desktop\irlande\Irlande\20140525_115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35461" y="5213611"/>
            <a:ext cx="1603476" cy="120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Maison d’accueil à Tralee</a:t>
            </a:r>
            <a:endParaRPr lang="fr-FR" dirty="0"/>
          </a:p>
        </p:txBody>
      </p:sp>
      <p:pic>
        <p:nvPicPr>
          <p:cNvPr id="5" name="Espace réservé du contenu 4" descr="IMG-20140617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8305" y="2830126"/>
            <a:ext cx="3849972" cy="2887479"/>
          </a:xfrm>
        </p:spPr>
      </p:pic>
      <p:pic>
        <p:nvPicPr>
          <p:cNvPr id="7171" name="Picture 3" descr="C:\Users\Steeven\Desktop\irlande\Irlande\Snapchat-2014070109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48880"/>
            <a:ext cx="2160240" cy="3840427"/>
          </a:xfrm>
          <a:prstGeom prst="rect">
            <a:avLst/>
          </a:prstGeom>
          <a:noFill/>
        </p:spPr>
      </p:pic>
      <p:pic>
        <p:nvPicPr>
          <p:cNvPr id="7172" name="Picture 4" descr="C:\Users\Steeven\Desktop\irlande\Irlande\Snapchat-20140702072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17292"/>
            <a:ext cx="2503446" cy="384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fr-FR" dirty="0" smtClean="0"/>
              <a:t>Famille d’accueil</a:t>
            </a:r>
            <a:endParaRPr lang="fr-FR" dirty="0"/>
          </a:p>
        </p:txBody>
      </p:sp>
      <p:pic>
        <p:nvPicPr>
          <p:cNvPr id="1026" name="Picture 2" descr="C:\Users\Steeven\Desktop\irlande\SAM_0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540052" cy="4720069"/>
          </a:xfrm>
          <a:prstGeom prst="rect">
            <a:avLst/>
          </a:prstGeom>
          <a:noFill/>
        </p:spPr>
      </p:pic>
      <p:pic>
        <p:nvPicPr>
          <p:cNvPr id="4099" name="Picture 3" descr="C:\Users\Steeven\Desktop\irlande\Irlande\20140628_06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379979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Siège de l’entreprise</a:t>
            </a:r>
            <a:br>
              <a:rPr lang="fr-FR" dirty="0" smtClean="0"/>
            </a:br>
            <a:r>
              <a:rPr lang="fr-FR" i="1" dirty="0" smtClean="0"/>
              <a:t>(</a:t>
            </a:r>
            <a:r>
              <a:rPr lang="fr-FR" i="1" dirty="0" err="1" smtClean="0"/>
              <a:t>Furlong</a:t>
            </a:r>
            <a:r>
              <a:rPr lang="fr-FR" i="1" dirty="0" smtClean="0"/>
              <a:t> </a:t>
            </a:r>
            <a:r>
              <a:rPr lang="fr-FR" i="1" dirty="0" err="1" smtClean="0"/>
              <a:t>Refrigeration</a:t>
            </a:r>
            <a:r>
              <a:rPr lang="fr-FR" i="1" dirty="0" smtClean="0"/>
              <a:t>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146" name="Picture 2" descr="C:\Users\Steeven\Desktop\irlande\Irlande\IMG_208563131137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704521" cy="3528391"/>
          </a:xfrm>
          <a:prstGeom prst="rect">
            <a:avLst/>
          </a:prstGeom>
          <a:noFill/>
        </p:spPr>
      </p:pic>
      <p:pic>
        <p:nvPicPr>
          <p:cNvPr id="1026" name="Picture 2" descr="C:\Users\Steeven\Desktop\irlande\stage taff\fin de stage\20140708_162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10340" y="2358616"/>
            <a:ext cx="347584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210</TotalTime>
  <Words>93</Words>
  <Application>Microsoft Macintosh PowerPoint</Application>
  <PresentationFormat>Présentation à l'écran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Urbain</vt:lpstr>
      <vt:lpstr>Stage d’entreprise en Irlande  avec le projet ERASMUS</vt:lpstr>
      <vt:lpstr>Présentation PowerPoint</vt:lpstr>
      <vt:lpstr>Présentation PowerPoint</vt:lpstr>
      <vt:lpstr>Région de Kerry   </vt:lpstr>
      <vt:lpstr>Classe Universel &amp; Sortie Pédagogique   </vt:lpstr>
      <vt:lpstr>Présentation PowerPoint</vt:lpstr>
      <vt:lpstr>Maison d’accueil à Tralee</vt:lpstr>
      <vt:lpstr>Famille d’accueil</vt:lpstr>
      <vt:lpstr>Siège de l’entreprise (Furlong Refrigeration)   </vt:lpstr>
      <vt:lpstr>Lieu de travail </vt:lpstr>
      <vt:lpstr>Outil de Travail / Tenu de travail </vt:lpstr>
      <vt:lpstr>Détente du « Week-end »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d’entreprise en Irlande  avec le projet ERASMUS</dc:title>
  <dc:creator>Steeven</dc:creator>
  <cp:lastModifiedBy>valerie florentin</cp:lastModifiedBy>
  <cp:revision>24</cp:revision>
  <dcterms:created xsi:type="dcterms:W3CDTF">2014-09-05T19:29:12Z</dcterms:created>
  <dcterms:modified xsi:type="dcterms:W3CDTF">2014-10-19T13:06:19Z</dcterms:modified>
</cp:coreProperties>
</file>